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8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</p:sldIdLst>
  <p:sldSz cx="9144000" cy="6858000" type="screen4x3"/>
  <p:notesSz cx="6858000" cy="9144000"/>
  <p:photoAlbum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B672C-8AA6-41C1-B846-87D19E386C74}" type="datetimeFigureOut">
              <a:rPr lang="ru-RU" smtClean="0"/>
              <a:t>08.02.2020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C36631-FFA1-471E-8295-321682F5A3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8475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B672C-8AA6-41C1-B846-87D19E386C74}" type="datetimeFigureOut">
              <a:rPr lang="ru-RU" smtClean="0"/>
              <a:t>08.02.2020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C36631-FFA1-471E-8295-321682F5A3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41194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B672C-8AA6-41C1-B846-87D19E386C74}" type="datetimeFigureOut">
              <a:rPr lang="ru-RU" smtClean="0"/>
              <a:t>08.02.2020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C36631-FFA1-471E-8295-321682F5A3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57363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B672C-8AA6-41C1-B846-87D19E386C74}" type="datetimeFigureOut">
              <a:rPr lang="ru-RU" smtClean="0"/>
              <a:t>08.02.2020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C36631-FFA1-471E-8295-321682F5A3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27121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B672C-8AA6-41C1-B846-87D19E386C74}" type="datetimeFigureOut">
              <a:rPr lang="ru-RU" smtClean="0"/>
              <a:t>08.02.2020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C36631-FFA1-471E-8295-321682F5A3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49381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B672C-8AA6-41C1-B846-87D19E386C74}" type="datetimeFigureOut">
              <a:rPr lang="ru-RU" smtClean="0"/>
              <a:t>08.02.2020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C36631-FFA1-471E-8295-321682F5A3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45445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B672C-8AA6-41C1-B846-87D19E386C74}" type="datetimeFigureOut">
              <a:rPr lang="ru-RU" smtClean="0"/>
              <a:t>08.02.2020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C36631-FFA1-471E-8295-321682F5A3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55589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B672C-8AA6-41C1-B846-87D19E386C74}" type="datetimeFigureOut">
              <a:rPr lang="ru-RU" smtClean="0"/>
              <a:t>08.02.2020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C36631-FFA1-471E-8295-321682F5A3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5283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B672C-8AA6-41C1-B846-87D19E386C74}" type="datetimeFigureOut">
              <a:rPr lang="ru-RU" smtClean="0"/>
              <a:t>08.02.2020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C36631-FFA1-471E-8295-321682F5A3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64290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B672C-8AA6-41C1-B846-87D19E386C74}" type="datetimeFigureOut">
              <a:rPr lang="ru-RU" smtClean="0"/>
              <a:t>08.02.2020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C36631-FFA1-471E-8295-321682F5A3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17401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B672C-8AA6-41C1-B846-87D19E386C74}" type="datetimeFigureOut">
              <a:rPr lang="ru-RU" smtClean="0"/>
              <a:t>08.02.2020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C36631-FFA1-471E-8295-321682F5A3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27241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DB672C-8AA6-41C1-B846-87D19E386C74}" type="datetimeFigureOut">
              <a:rPr lang="ru-RU" smtClean="0"/>
              <a:t>08.02.2020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C36631-FFA1-471E-8295-321682F5A3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79181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_1733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538632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bf02b620-f059-48ae-a206-5c4a78550307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1600" y="0"/>
            <a:ext cx="38608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964994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95981e0-adb7-49b5-bc92-588a225b0c1d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1600" y="0"/>
            <a:ext cx="38608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388661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5d729ce-59f8-45f3-a398-d83285fb502c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4075"/>
            <a:ext cx="9144000" cy="51482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784570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e5ea7b8b-7638-441d-ace4-a1e1224a110a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669348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eec0ce0a-0f21-47ce-afd9-157d4c7c6504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404475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f50c9675-5254-4a7a-94e7-cb70e3e3bfc4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1600" y="0"/>
            <a:ext cx="38608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463657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_1623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418930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_1626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08688" y="821433"/>
            <a:ext cx="6840000" cy="5130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5302917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_1631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80696" y="883553"/>
            <a:ext cx="6840000" cy="5130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1673357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_1638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268728" y="848964"/>
            <a:ext cx="6840000" cy="5130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102951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7aed15ac-cdd7-4446-8af0-a9a78109f8eb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462163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_1641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08688" y="855000"/>
            <a:ext cx="6840000" cy="5130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3091067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_1645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6963921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_1646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5000721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_1647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5582295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_1657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052704" y="882841"/>
            <a:ext cx="6840000" cy="5130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9048541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_1679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2270590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_1680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4209225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_1681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2437556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_1682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64672" y="889024"/>
            <a:ext cx="6840000" cy="5130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0716124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_1683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89185" y="840986"/>
            <a:ext cx="6840000" cy="5130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357340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37ee3240-f6b9-466e-b5c0-878c98b5fb76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4075"/>
            <a:ext cx="9144000" cy="51482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9180397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_1684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80696" y="873000"/>
            <a:ext cx="6840000" cy="5130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4080911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_1685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3050553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_1686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7959444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_1687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5085588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_1688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9202014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_1689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268728" y="873000"/>
            <a:ext cx="6840000" cy="5130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8139912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_1690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36680" y="832017"/>
            <a:ext cx="6840000" cy="5130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2421703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_1691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052704" y="855000"/>
            <a:ext cx="6840000" cy="5130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7689284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_1692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6504477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_1693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865027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5594b80d-ecd5-4e3c-8e3a-0ec4d028eb4e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1600" y="0"/>
            <a:ext cx="38608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3330017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_1694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2081067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_1695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36680" y="873000"/>
            <a:ext cx="6840000" cy="5130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4357339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_1696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268728" y="873000"/>
            <a:ext cx="6840000" cy="5130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294479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8998b38-d9c4-4601-9dfb-0e263368de71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1600" y="0"/>
            <a:ext cx="38608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319557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583601ff-eedd-4f33-9f45-3485e4d6a07e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4075"/>
            <a:ext cx="9144000" cy="51482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784414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7149214-32e0-475f-bb58-a621d82d32da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804616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60033041-bbca-4c7c-8579-c8a091c378a3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241905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a3f67766-674a-49a1-abbb-514694941ce6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5981262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0</Words>
  <Application>Microsoft Office PowerPoint</Application>
  <PresentationFormat>Экран (4:3)</PresentationFormat>
  <Paragraphs>0</Paragraphs>
  <Slides>42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42</vt:i4>
      </vt:variant>
    </vt:vector>
  </HeadingPairs>
  <TitlesOfParts>
    <vt:vector size="43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Nurlat-gimnazy</dc:creator>
  <cp:lastModifiedBy>Nurlat-gimnazy</cp:lastModifiedBy>
  <cp:revision>1</cp:revision>
  <dcterms:created xsi:type="dcterms:W3CDTF">2020-02-08T08:46:19Z</dcterms:created>
  <dcterms:modified xsi:type="dcterms:W3CDTF">2020-02-08T08:53:39Z</dcterms:modified>
</cp:coreProperties>
</file>